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3"/>
    <p:restoredTop sz="94676"/>
  </p:normalViewPr>
  <p:slideViewPr>
    <p:cSldViewPr snapToGrid="0" snapToObjects="1">
      <p:cViewPr varScale="1">
        <p:scale>
          <a:sx n="49" d="100"/>
          <a:sy n="49" d="100"/>
        </p:scale>
        <p:origin x="192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682E0-AEC7-3D43-BF18-DED1B8AE931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DBA97-AE1E-594F-B4D7-8E3E1443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4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3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3244-84F4-C740-B3D3-390FC9353DA6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434B-7A01-5E45-9FAE-B9B31D61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2" b="289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" b="351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6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0" y="480060"/>
            <a:ext cx="6267402" cy="57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Bonnell, Jordan</dc:creator>
  <cp:lastModifiedBy>Bonnell, Jordan</cp:lastModifiedBy>
  <cp:revision>1</cp:revision>
  <dcterms:created xsi:type="dcterms:W3CDTF">2018-10-29T00:07:54Z</dcterms:created>
  <dcterms:modified xsi:type="dcterms:W3CDTF">2018-10-29T00:38:31Z</dcterms:modified>
</cp:coreProperties>
</file>